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37991A-19E9-F057-D59D-735344911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A88BC68-54DB-15D1-DDA8-D3FFE35D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4C9FA-E6F4-C81D-C5B6-3C64F528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ADDC29-F447-3A64-4388-8D5A0FD2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D2B3F4-2AB6-A519-30C5-FE5CDE3B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1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924505-0DA3-813E-0A6C-3488C2E2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C6D0A1-BD32-B342-23AC-6E9554FC5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A35B43-E138-D9F6-5DF1-93A11D8A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7140E1-EA52-2526-C40F-14C53FB5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BC654B-6081-941E-6DE6-5BA1244C1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26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A23522E-AAA7-BF00-6148-142A37BB5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F8CCD8-5EE4-1B7E-952D-2941577E8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4BB76CF-76E7-4FC4-DBF8-89307C5F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1C7779-1392-823A-A8E4-48E92F0D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48AA51-936D-77D0-39B2-BCDC9CA1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949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E125-D704-8AA0-DC6B-92CB79AD5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4542"/>
          </a:xfr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B339AB-C37C-32BF-80E4-C0D56F768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737"/>
            <a:ext cx="10515600" cy="503622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726BBD-6C4D-206C-E6CB-C10DCAF5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F730B3-154A-9EA4-5E9F-B63210F9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762230-3E48-8BC9-8B1D-4E667BB0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22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A32F29-A8A1-E481-063C-04A32AA0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254464-7995-CEAB-DA25-2BE34C7E4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C5A03B-5137-89F4-D09D-954936B82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FD6915-B57B-155D-2025-AEB5F097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BE15F5-79D1-4112-D554-92BB8F58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850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E84E8-424E-066E-C95D-D8CB8160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E25D57-DF03-EDFE-83BD-4F9448F01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4A635AD-4AEB-0E79-6FCD-066F0FFD5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F3815B-8A93-7DF7-C3F6-BE38B104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72B5C8-84D5-6E2B-3895-97ED76EB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DE6C124-18F4-5BC0-FA30-E2C1D6C0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36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ABCEA8-DB30-0086-2707-D619E334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F6099AB-41C1-819C-89C7-02767D740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CEAFBF4-D86E-8F83-C898-B22220FCF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688F694-05A7-BFF7-3D56-27585A4F4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5B28FE9-3BF1-0AF5-B547-E8FCE25D7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0829C3B-A9F2-8137-21D5-53F512A5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3E6404B-D180-2A42-409E-28052CA9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9949355-8C1A-A0F9-BF5E-21224BFD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15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4A9B21-58B6-803F-4289-31E58ED6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0E54906-710E-1E86-A041-0BE8FE99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5981B1-B724-31F3-9B61-7022367D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2E90F01-2A35-876A-CEAD-8ABA4AB0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88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7C911E6-09BC-0E89-F28C-FB9D7836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CFFE6AA-17C7-5065-8181-83918A02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9E50D5-EB96-593E-5687-35DFDC47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3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508C43-6A0F-DB8F-DE0E-770A4657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504792-D267-5E6F-7A40-D932BAA57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4CDB7C-B73D-5411-2920-D44C0A6DF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CCC7F08-E63B-27F3-989D-FF9FD92D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A96668-06AC-8830-39C6-B034C69C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9BAAD57-C5D1-81C0-E99A-BCD04273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7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F2756-DDD1-2DC8-88C9-4EB12E9D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2BE3DF5-F80A-C751-F0BF-868584D3F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2F065D1-E4B7-66E8-71D2-C47DAEF23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752F29-5F98-C89B-EA07-49E2EEE9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04DCDBF-A044-22D0-78EE-26D12D2E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0E6E2E-CCD3-7FC6-F519-D3361DA3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46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3D4B9CB-5C7F-06FA-EC01-06178F054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3438599-6D34-319B-D93B-20EAC1FE1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35A64C-2CDA-839F-F381-2B6FB15A7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1D64F-2EAE-4E86-92AB-D8A77E8FD83C}" type="datetimeFigureOut">
              <a:rPr lang="ko-KR" altLang="en-US" smtClean="0"/>
              <a:t>2023-02-22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EEF6DF-1331-7673-4813-8A3D16D58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DC7155-2947-153C-1BB0-137806AD5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8197-E0F4-45DD-B218-C55AE569A0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89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7B7B46-5D50-A5F1-43A1-0D97591E0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0350"/>
            <a:ext cx="9144000" cy="2387600"/>
          </a:xfrm>
        </p:spPr>
        <p:txBody>
          <a:bodyPr/>
          <a:lstStyle/>
          <a:p>
            <a:r>
              <a:rPr lang="ko-KR" altLang="en-US" dirty="0"/>
              <a:t>비소사이어티 입사지원서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4974DE5-7782-45A9-DA06-E505BF349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5825"/>
            <a:ext cx="9144000" cy="2608639"/>
          </a:xfrm>
        </p:spPr>
        <p:txBody>
          <a:bodyPr anchor="ctr">
            <a:normAutofit/>
          </a:bodyPr>
          <a:lstStyle/>
          <a:p>
            <a:pPr marL="0" marR="0" indent="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지원서 상의 모든 기재사항은 사실과 다름없음을 확인합니다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+mn-ea"/>
              </a:rPr>
              <a:t>2023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년  월  일 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지원자                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서명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</a:p>
          <a:p>
            <a:pPr marL="0" marR="0" indent="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b="1" kern="0" spc="0" dirty="0" err="1">
                <a:solidFill>
                  <a:srgbClr val="000000"/>
                </a:solidFill>
                <a:effectLst/>
                <a:latin typeface="+mn-ea"/>
              </a:rPr>
              <a:t>비소사이어티주식회사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 귀중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140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0046A2-EB60-9D5D-69DC-9F2659F8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기본정보</a:t>
            </a:r>
          </a:p>
        </p:txBody>
      </p:sp>
      <p:graphicFrame>
        <p:nvGraphicFramePr>
          <p:cNvPr id="6" name="표 4">
            <a:extLst>
              <a:ext uri="{FF2B5EF4-FFF2-40B4-BE49-F238E27FC236}">
                <a16:creationId xmlns:a16="http://schemas.microsoft.com/office/drawing/2014/main" id="{539E7688-9FC6-C25A-59D7-FABAED139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986249"/>
              </p:ext>
            </p:extLst>
          </p:nvPr>
        </p:nvGraphicFramePr>
        <p:xfrm>
          <a:off x="838200" y="1041149"/>
          <a:ext cx="10515599" cy="5296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>
                  <a:extLst>
                    <a:ext uri="{9D8B030D-6E8A-4147-A177-3AD203B41FA5}">
                      <a16:colId xmlns:a16="http://schemas.microsoft.com/office/drawing/2014/main" val="3778125110"/>
                    </a:ext>
                  </a:extLst>
                </a:gridCol>
                <a:gridCol w="1111407">
                  <a:extLst>
                    <a:ext uri="{9D8B030D-6E8A-4147-A177-3AD203B41FA5}">
                      <a16:colId xmlns:a16="http://schemas.microsoft.com/office/drawing/2014/main" val="1830065991"/>
                    </a:ext>
                  </a:extLst>
                </a:gridCol>
                <a:gridCol w="1111407">
                  <a:extLst>
                    <a:ext uri="{9D8B030D-6E8A-4147-A177-3AD203B41FA5}">
                      <a16:colId xmlns:a16="http://schemas.microsoft.com/office/drawing/2014/main" val="1629231334"/>
                    </a:ext>
                  </a:extLst>
                </a:gridCol>
                <a:gridCol w="1111407">
                  <a:extLst>
                    <a:ext uri="{9D8B030D-6E8A-4147-A177-3AD203B41FA5}">
                      <a16:colId xmlns:a16="http://schemas.microsoft.com/office/drawing/2014/main" val="3345706290"/>
                    </a:ext>
                  </a:extLst>
                </a:gridCol>
                <a:gridCol w="1111407">
                  <a:extLst>
                    <a:ext uri="{9D8B030D-6E8A-4147-A177-3AD203B41FA5}">
                      <a16:colId xmlns:a16="http://schemas.microsoft.com/office/drawing/2014/main" val="2035406388"/>
                    </a:ext>
                  </a:extLst>
                </a:gridCol>
                <a:gridCol w="2222814">
                  <a:extLst>
                    <a:ext uri="{9D8B030D-6E8A-4147-A177-3AD203B41FA5}">
                      <a16:colId xmlns:a16="http://schemas.microsoft.com/office/drawing/2014/main" val="3728266480"/>
                    </a:ext>
                  </a:extLst>
                </a:gridCol>
                <a:gridCol w="2222814">
                  <a:extLst>
                    <a:ext uri="{9D8B030D-6E8A-4147-A177-3AD203B41FA5}">
                      <a16:colId xmlns:a16="http://schemas.microsoft.com/office/drawing/2014/main" val="3593995019"/>
                    </a:ext>
                  </a:extLst>
                </a:gridCol>
              </a:tblGrid>
              <a:tr h="29330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기본현황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생년월일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29675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휴대전화번호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이메일 주소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10076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현 거주지 주소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2751"/>
                  </a:ext>
                </a:extLst>
              </a:tr>
              <a:tr h="28021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학력사항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최종학력 중심 기재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학교명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전공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343641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960001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524191"/>
                  </a:ext>
                </a:extLst>
              </a:tr>
              <a:tr h="2802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병역사항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해당자만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군별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계급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제대 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7562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70354"/>
                  </a:ext>
                </a:extLst>
              </a:tr>
              <a:tr h="28021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경력사항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기업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기관명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직위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주요업무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833130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362915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89959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971934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164422"/>
                  </a:ext>
                </a:extLst>
              </a:tr>
              <a:tr h="28021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자격사항 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해당자만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>
                          <a:solidFill>
                            <a:schemeClr val="tx1"/>
                          </a:solidFill>
                        </a:rPr>
                        <a:t>자격명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자격 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취득일자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발급기관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232021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807665"/>
                  </a:ext>
                </a:extLst>
              </a:tr>
              <a:tr h="2802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39465"/>
                  </a:ext>
                </a:extLst>
              </a:tr>
              <a:tr h="399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툴 활용수준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엑셀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상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중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파워포인트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상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중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</a:rPr>
                        <a:t>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기타 사용가능한 프로그램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툴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713474"/>
                  </a:ext>
                </a:extLst>
              </a:tr>
              <a:tr h="3998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기타</a:t>
                      </a:r>
                      <a:endParaRPr lang="en-US" altLang="ko-K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직전 월급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 err="1">
                          <a:solidFill>
                            <a:schemeClr val="tx1"/>
                          </a:solidFill>
                        </a:rPr>
                        <a:t>세전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</a:rPr>
                        <a:t>희망 월급 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 err="1">
                          <a:solidFill>
                            <a:schemeClr val="tx1"/>
                          </a:solidFill>
                        </a:rPr>
                        <a:t>세전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97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23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B5A4A-7761-6247-F909-78151D0B6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비소사이어티 지원동기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3FB398-D936-D572-F234-36EDF9EB959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ko-KR" altLang="en-US" dirty="0" err="1">
                <a:solidFill>
                  <a:schemeClr val="bg1">
                    <a:lumMod val="75000"/>
                  </a:schemeClr>
                </a:solidFill>
              </a:rPr>
              <a:t>비소사이어티에서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 일하고 싶은 이유와 어떻게 일하고자 하는지 등에 대해 구체적으로 기술해 주세요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372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B18882-9818-4306-0EF3-B14AA521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dirty="0"/>
              <a:t>자기소개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67BE69-9058-4FB9-21D1-CFEADE95333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성장과정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삶의 신조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성격상 장단점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등을 토대로 본인 소개를 적어주세요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029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DEB4E2-7F3A-1E56-7467-8DB5E24A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dirty="0"/>
              <a:t>경력기술</a:t>
            </a:r>
            <a:r>
              <a:rPr lang="en-US" altLang="ko-KR" dirty="0"/>
              <a:t>(1/2)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F22E7E-A55F-D13D-2827-F1F341CF8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736"/>
            <a:ext cx="10515600" cy="236295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소셜벤처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사회적기업 등 사회적경제 분야에서 본인이 주로 진행해왔던 일과 관련된 경험을 기술하고 본인의 업무 역량은 무엇인지 기술하세요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5D487938-99A2-B56E-EA21-478368C0F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57440"/>
              </p:ext>
            </p:extLst>
          </p:nvPr>
        </p:nvGraphicFramePr>
        <p:xfrm>
          <a:off x="838200" y="4053524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915">
                  <a:extLst>
                    <a:ext uri="{9D8B030D-6E8A-4147-A177-3AD203B41FA5}">
                      <a16:colId xmlns:a16="http://schemas.microsoft.com/office/drawing/2014/main" val="1830065991"/>
                    </a:ext>
                  </a:extLst>
                </a:gridCol>
                <a:gridCol w="2607398">
                  <a:extLst>
                    <a:ext uri="{9D8B030D-6E8A-4147-A177-3AD203B41FA5}">
                      <a16:colId xmlns:a16="http://schemas.microsoft.com/office/drawing/2014/main" val="3345706290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874702858"/>
                    </a:ext>
                  </a:extLst>
                </a:gridCol>
                <a:gridCol w="3693814">
                  <a:extLst>
                    <a:ext uri="{9D8B030D-6E8A-4147-A177-3AD203B41FA5}">
                      <a16:colId xmlns:a16="http://schemas.microsoft.com/office/drawing/2014/main" val="3728266480"/>
                    </a:ext>
                  </a:extLst>
                </a:gridCol>
                <a:gridCol w="1222972">
                  <a:extLst>
                    <a:ext uri="{9D8B030D-6E8A-4147-A177-3AD203B41FA5}">
                      <a16:colId xmlns:a16="http://schemas.microsoft.com/office/drawing/2014/main" val="3593995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기업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기관명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프로젝트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사업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참여기간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담당업무 및 역할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9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1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2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343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96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524191"/>
                  </a:ext>
                </a:extLst>
              </a:tr>
            </a:tbl>
          </a:graphicData>
        </a:graphic>
      </p:graphicFrame>
      <p:sp>
        <p:nvSpPr>
          <p:cNvPr id="5" name="제목 1">
            <a:extLst>
              <a:ext uri="{FF2B5EF4-FFF2-40B4-BE49-F238E27FC236}">
                <a16:creationId xmlns:a16="http://schemas.microsoft.com/office/drawing/2014/main" id="{C73890C1-E7F8-CB0F-C1B2-6034E5EA1C8E}"/>
              </a:ext>
            </a:extLst>
          </p:cNvPr>
          <p:cNvSpPr txBox="1">
            <a:spLocks/>
          </p:cNvSpPr>
          <p:nvPr/>
        </p:nvSpPr>
        <p:spPr>
          <a:xfrm>
            <a:off x="809526" y="3655329"/>
            <a:ext cx="10515600" cy="461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/>
              <a:t>참여 프로젝트</a:t>
            </a:r>
            <a:r>
              <a:rPr lang="en-US" altLang="ko-KR" sz="1600" dirty="0"/>
              <a:t>(</a:t>
            </a:r>
            <a:r>
              <a:rPr lang="ko-KR" altLang="en-US" sz="1600" dirty="0"/>
              <a:t>사업</a:t>
            </a:r>
            <a:r>
              <a:rPr lang="en-US" altLang="ko-KR" sz="1600" dirty="0"/>
              <a:t>) </a:t>
            </a:r>
            <a:r>
              <a:rPr lang="ko-KR" altLang="en-US" sz="1600" dirty="0"/>
              <a:t>이력</a:t>
            </a:r>
          </a:p>
        </p:txBody>
      </p:sp>
    </p:spTree>
    <p:extLst>
      <p:ext uri="{BB962C8B-B14F-4D97-AF65-F5344CB8AC3E}">
        <p14:creationId xmlns:p14="http://schemas.microsoft.com/office/powerpoint/2010/main" val="358679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D4F209-1AF0-C5E1-1D1E-A69AFE11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경력기술</a:t>
            </a:r>
            <a:r>
              <a:rPr lang="en-US" altLang="ko-KR" dirty="0"/>
              <a:t>(2/2)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8AB1B1-549E-1BCA-1F3D-27B7F5F1DD8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경력기술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(1)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에서 기술한 내용 중 가장 큰 성과를 내거나 보람 있었던 프로젝트가 무엇인지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프로젝트에서 어떠한 역할을 하였는지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bg1">
                    <a:lumMod val="75000"/>
                  </a:schemeClr>
                </a:solidFill>
              </a:rPr>
              <a:t>어떠한 성과를 내었는지 등을 구체적으로 기술하세요</a:t>
            </a:r>
            <a:r>
              <a:rPr lang="en-US" altLang="ko-KR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223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ADCC5C-C674-084D-0620-5EF43C65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개인정보 수집 및 이용 동의서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ECE2DD-8401-8D1D-3BCE-A0391156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귀사가 본인의 개인정보를 </a:t>
            </a:r>
            <a:r>
              <a:rPr lang="ko-KR" altLang="en-US" dirty="0" err="1"/>
              <a:t>수집ㆍ이용하고자</a:t>
            </a:r>
            <a:r>
              <a:rPr lang="ko-KR" altLang="en-US" dirty="0"/>
              <a:t> 하는 경우에는 「개인정보 보호법」 제</a:t>
            </a:r>
            <a:r>
              <a:rPr lang="en-US" altLang="ko-KR" dirty="0"/>
              <a:t>15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 제</a:t>
            </a:r>
            <a:r>
              <a:rPr lang="en-US" altLang="ko-KR" dirty="0"/>
              <a:t>1</a:t>
            </a:r>
            <a:r>
              <a:rPr lang="ko-KR" altLang="en-US" dirty="0"/>
              <a:t>호</a:t>
            </a:r>
            <a:r>
              <a:rPr lang="en-US" altLang="ko-KR" dirty="0"/>
              <a:t>, </a:t>
            </a:r>
            <a:r>
              <a:rPr lang="ko-KR" altLang="en-US" dirty="0"/>
              <a:t>제</a:t>
            </a:r>
            <a:r>
              <a:rPr lang="en-US" altLang="ko-KR" dirty="0"/>
              <a:t>23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 제</a:t>
            </a:r>
            <a:r>
              <a:rPr lang="en-US" altLang="ko-KR" dirty="0"/>
              <a:t>1</a:t>
            </a:r>
            <a:r>
              <a:rPr lang="ko-KR" altLang="en-US" dirty="0"/>
              <a:t>호</a:t>
            </a:r>
            <a:r>
              <a:rPr lang="en-US" altLang="ko-KR" dirty="0"/>
              <a:t>,</a:t>
            </a:r>
            <a:r>
              <a:rPr lang="ko-KR" altLang="en-US" dirty="0"/>
              <a:t>「신용정보의 이용 및 보호에 관한 </a:t>
            </a:r>
            <a:r>
              <a:rPr lang="ko-KR" altLang="en-US" dirty="0" err="1"/>
              <a:t>법률」제</a:t>
            </a:r>
            <a:r>
              <a:rPr lang="en-US" altLang="ko-KR" dirty="0"/>
              <a:t>15</a:t>
            </a:r>
            <a:r>
              <a:rPr lang="ko-KR" altLang="en-US" dirty="0"/>
              <a:t>조 제</a:t>
            </a:r>
            <a:r>
              <a:rPr lang="en-US" altLang="ko-KR" dirty="0"/>
              <a:t>2</a:t>
            </a:r>
            <a:r>
              <a:rPr lang="ko-KR" altLang="en-US" dirty="0"/>
              <a:t>항</a:t>
            </a:r>
            <a:r>
              <a:rPr lang="en-US" altLang="ko-KR" dirty="0"/>
              <a:t>, </a:t>
            </a:r>
            <a:r>
              <a:rPr lang="ko-KR" altLang="en-US" dirty="0"/>
              <a:t>제</a:t>
            </a:r>
            <a:r>
              <a:rPr lang="en-US" altLang="ko-KR" dirty="0"/>
              <a:t>33</a:t>
            </a:r>
            <a:r>
              <a:rPr lang="ko-KR" altLang="en-US" dirty="0"/>
              <a:t>조</a:t>
            </a:r>
            <a:r>
              <a:rPr lang="en-US" altLang="ko-KR" dirty="0"/>
              <a:t>, </a:t>
            </a:r>
            <a:r>
              <a:rPr lang="ko-KR" altLang="en-US" dirty="0"/>
              <a:t>제</a:t>
            </a:r>
            <a:r>
              <a:rPr lang="en-US" altLang="ko-KR" dirty="0"/>
              <a:t>34</a:t>
            </a:r>
            <a:r>
              <a:rPr lang="ko-KR" altLang="en-US" dirty="0"/>
              <a:t>조</a:t>
            </a:r>
            <a:r>
              <a:rPr lang="en-US" altLang="ko-KR" dirty="0"/>
              <a:t>, </a:t>
            </a:r>
            <a:r>
              <a:rPr lang="ko-KR" altLang="en-US" dirty="0"/>
              <a:t>「정보통신망 이용촉진 및 정보보호 등에 관한 </a:t>
            </a:r>
            <a:r>
              <a:rPr lang="ko-KR" altLang="en-US" dirty="0" err="1"/>
              <a:t>법률」제</a:t>
            </a:r>
            <a:r>
              <a:rPr lang="en-US" altLang="ko-KR" dirty="0"/>
              <a:t>22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항에 따라 본인의 동의를 얻어야 합니다</a:t>
            </a:r>
            <a:r>
              <a:rPr lang="en-US" altLang="ko-KR" dirty="0"/>
              <a:t>. </a:t>
            </a:r>
          </a:p>
          <a:p>
            <a:pPr marL="0" indent="0">
              <a:buNone/>
            </a:pPr>
            <a:r>
              <a:rPr lang="ko-KR" altLang="en-US" dirty="0"/>
              <a:t>이에 본인은 아래의 내용과 같이 본인의 개인정보를 </a:t>
            </a:r>
            <a:r>
              <a:rPr lang="ko-KR" altLang="en-US" dirty="0" err="1"/>
              <a:t>수집ㆍ이용하는</a:t>
            </a:r>
            <a:r>
              <a:rPr lang="ko-KR" altLang="en-US" dirty="0"/>
              <a:t> 것에 동의합니다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A7EC6A7C-9CBE-5969-FB41-3968F9B0B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18452"/>
              </p:ext>
            </p:extLst>
          </p:nvPr>
        </p:nvGraphicFramePr>
        <p:xfrm>
          <a:off x="1029136" y="2352097"/>
          <a:ext cx="1019997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915">
                  <a:extLst>
                    <a:ext uri="{9D8B030D-6E8A-4147-A177-3AD203B41FA5}">
                      <a16:colId xmlns:a16="http://schemas.microsoft.com/office/drawing/2014/main" val="496117498"/>
                    </a:ext>
                  </a:extLst>
                </a:gridCol>
                <a:gridCol w="8648058">
                  <a:extLst>
                    <a:ext uri="{9D8B030D-6E8A-4147-A177-3AD203B41FA5}">
                      <a16:colId xmlns:a16="http://schemas.microsoft.com/office/drawing/2014/main" val="235440971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수집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이용</a:t>
                      </a:r>
                    </a:p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목적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채용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절차의 진행 및 관리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경력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자격 등 확인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조회 및 검증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채용 여부의 결정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민원처리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분쟁해결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법령상 의무이행 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5544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+mn-ea"/>
                          <a:ea typeface="+mn-ea"/>
                        </a:rPr>
                        <a:t>수집</a:t>
                      </a:r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dirty="0">
                          <a:latin typeface="+mn-ea"/>
                          <a:ea typeface="+mn-ea"/>
                        </a:rPr>
                        <a:t>이용할 항목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성명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생년월일 등의 신상정보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연락처 및 주소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학력사항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병역사항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경력사항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자격사항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등의 개인정보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41074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+mn-ea"/>
                          <a:ea typeface="+mn-ea"/>
                        </a:rPr>
                        <a:t>보유</a:t>
                      </a:r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dirty="0">
                          <a:latin typeface="+mn-ea"/>
                          <a:ea typeface="+mn-ea"/>
                        </a:rPr>
                        <a:t>이용기간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위 개인정보는 수집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이용에 관한 동의일로부터 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년 동안 위 이용 목적을 위하여 보유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이용됩니다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단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위 기간 경과 후에는 민원처리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분쟁해결 및 법령상 의무이행을 위하여 필요한 범위 내에서만 보유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이용됩니다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81973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+mn-ea"/>
                          <a:ea typeface="+mn-ea"/>
                        </a:rPr>
                        <a:t>동의를 거부할 권리 및 동의를 거부할 경우의 불이익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위 개인정보의 수집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이용에 관한 동의는 채용 심사를 위하여 필수적이므로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>
                          <a:latin typeface="+mn-ea"/>
                          <a:ea typeface="+mn-ea"/>
                        </a:rPr>
                        <a:t>위 사항에 동의하셔야만 채용절차의 진행이 가능합니다</a:t>
                      </a:r>
                      <a:r>
                        <a:rPr lang="en-US" altLang="ko-KR" sz="1200" b="0" dirty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77956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64787CE-2E68-C24A-4B4E-BC0CFFE4FACD}"/>
              </a:ext>
            </a:extLst>
          </p:cNvPr>
          <p:cNvSpPr txBox="1"/>
          <p:nvPr/>
        </p:nvSpPr>
        <p:spPr>
          <a:xfrm>
            <a:off x="2230165" y="5255598"/>
            <a:ext cx="79368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>
                <a:latin typeface="+mn-ea"/>
              </a:rPr>
              <a:t>귀사가 위 목적으로 본인의 개인정보를 수집</a:t>
            </a:r>
            <a:r>
              <a:rPr lang="en-US" altLang="ko-KR" dirty="0">
                <a:latin typeface="+mn-ea"/>
              </a:rPr>
              <a:t>·</a:t>
            </a:r>
            <a:r>
              <a:rPr lang="ko-KR" altLang="en-US" dirty="0">
                <a:latin typeface="+mn-ea"/>
              </a:rPr>
              <a:t>이용하는 것에 동의합니다</a:t>
            </a:r>
            <a:r>
              <a:rPr lang="en-US" altLang="ko-KR" dirty="0">
                <a:latin typeface="+mn-ea"/>
              </a:rPr>
              <a:t>. </a:t>
            </a:r>
          </a:p>
          <a:p>
            <a:endParaRPr lang="en-US" altLang="ko-KR" dirty="0">
              <a:latin typeface="+mn-ea"/>
            </a:endParaRPr>
          </a:p>
          <a:p>
            <a:pPr algn="ctr"/>
            <a:r>
              <a:rPr lang="ko-KR" altLang="en-US" dirty="0">
                <a:latin typeface="+mn-ea"/>
              </a:rPr>
              <a:t>개인정보 </a:t>
            </a:r>
            <a:r>
              <a:rPr lang="en-US" altLang="ko-KR" dirty="0">
                <a:latin typeface="+mn-ea"/>
              </a:rPr>
              <a:t>(□ </a:t>
            </a:r>
            <a:r>
              <a:rPr lang="ko-KR" altLang="en-US" dirty="0">
                <a:latin typeface="+mn-ea"/>
              </a:rPr>
              <a:t>동의하지 않음 □ 동의함</a:t>
            </a:r>
            <a:r>
              <a:rPr lang="en-US" altLang="ko-KR" dirty="0">
                <a:latin typeface="+mn-ea"/>
              </a:rPr>
              <a:t>)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472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431</Words>
  <Application>Microsoft Office PowerPoint</Application>
  <PresentationFormat>와이드스크린</PresentationFormat>
  <Paragraphs>75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Wingdings</vt:lpstr>
      <vt:lpstr>Office 테마</vt:lpstr>
      <vt:lpstr>비소사이어티 입사지원서 </vt:lpstr>
      <vt:lpstr>기본정보</vt:lpstr>
      <vt:lpstr>비소사이어티 지원동기</vt:lpstr>
      <vt:lpstr>자기소개</vt:lpstr>
      <vt:lpstr>경력기술(1/2)</vt:lpstr>
      <vt:lpstr>경력기술(2/2)</vt:lpstr>
      <vt:lpstr>개인정보 수집 및 이용 동의서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입사지원서 </dc:title>
  <dc:creator>livekey5533</dc:creator>
  <cp:lastModifiedBy>livekey5533</cp:lastModifiedBy>
  <cp:revision>6</cp:revision>
  <dcterms:created xsi:type="dcterms:W3CDTF">2023-02-22T03:37:33Z</dcterms:created>
  <dcterms:modified xsi:type="dcterms:W3CDTF">2023-02-22T07:02:03Z</dcterms:modified>
</cp:coreProperties>
</file>